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是一篇说明文。文章主要介绍了一个只为洋葱而设立的节日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Zibelemärit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8" y="1069988"/>
            <a:ext cx="10645696" cy="1344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1898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feel about onions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think they smell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people “cry”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Switzerland celebrate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festival just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Zibelemärit,which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“Onion Market”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for the start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1405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big fire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Bern,Switzerland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 burned the city and many 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another city Freiburg hurried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leaders of Bern were happy and wanted to thank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set up a market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city,where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from Freiburg could sell their onions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Onion Market then started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railways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Bern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the railways to transport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railways are still helpful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ride the train to get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Zibelemärit,people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interesting things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things made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onion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artworks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sculptures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up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onions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confetti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begin to throw confetti at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little bits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themselves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city of Bern turns into a sea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Onion Market is popular and it has a very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happens once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held on the fourth Monday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November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forward to celebrating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 from all over the world go to Switzerland to celebrate onions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761044" y="27102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Zibelemärit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254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have a festival just for onions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called the Zibelemärit”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Zibelemärit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是一个关于洋葱的节日。故选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people do during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Zibelemärit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①Buy onion artworks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②Throw confetti at each 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③Eat things made with onions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④Wear clothes made of onions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②③④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1752" y="836712"/>
            <a:ext cx="3003795" cy="413244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4564101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can eat things made with onions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can buy onion artworks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around 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people begin to throw confetti at each other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可知，人们可以吃洋葱做的食物，可以买到洋葱艺术品，可以互相扔彩色纸屑，因此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3298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confetti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begin to throw confetti at each other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little bits of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confetti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是一些五颜六色的小纸片。故选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railways which transport onions in Bern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of a fire which happened in Switzerland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 of a festival which is called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Zibelemärit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farmers who sold their onions in Freiburg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622" y="908720"/>
            <a:ext cx="2738802" cy="359517"/>
          </a:xfrm>
          <a:prstGeom prst="rect">
            <a:avLst/>
          </a:prstGeom>
        </p:spPr>
      </p:pic>
      <p:sp>
        <p:nvSpPr>
          <p:cNvPr id="7" name="内容占位符 4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主旨大意题。通读全文可知，本文主要介绍了一个只为洋葱而设立的节日——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Zibelemärit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2723</Words>
  <Application>WPS 演示</Application>
  <PresentationFormat>自定义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B959DE6415344415BFA8B19F77E64F28_12</vt:lpwstr>
  </property>
</Properties>
</file>